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322" r:id="rId3"/>
    <p:sldId id="324" r:id="rId4"/>
    <p:sldId id="256" r:id="rId5"/>
    <p:sldId id="264" r:id="rId6"/>
    <p:sldId id="307" r:id="rId7"/>
    <p:sldId id="329" r:id="rId8"/>
    <p:sldId id="265" r:id="rId9"/>
    <p:sldId id="258" r:id="rId10"/>
    <p:sldId id="259" r:id="rId11"/>
    <p:sldId id="260" r:id="rId12"/>
    <p:sldId id="261" r:id="rId13"/>
    <p:sldId id="262" r:id="rId14"/>
    <p:sldId id="263" r:id="rId15"/>
    <p:sldId id="316" r:id="rId16"/>
    <p:sldId id="309" r:id="rId17"/>
    <p:sldId id="315" r:id="rId18"/>
    <p:sldId id="310" r:id="rId19"/>
    <p:sldId id="311" r:id="rId20"/>
    <p:sldId id="312" r:id="rId21"/>
    <p:sldId id="313" r:id="rId22"/>
    <p:sldId id="314" r:id="rId23"/>
    <p:sldId id="300" r:id="rId24"/>
    <p:sldId id="308" r:id="rId25"/>
    <p:sldId id="273" r:id="rId26"/>
    <p:sldId id="306" r:id="rId27"/>
    <p:sldId id="301" r:id="rId28"/>
    <p:sldId id="302" r:id="rId29"/>
    <p:sldId id="320" r:id="rId30"/>
    <p:sldId id="317" r:id="rId31"/>
    <p:sldId id="304" r:id="rId32"/>
    <p:sldId id="298" r:id="rId33"/>
    <p:sldId id="319" r:id="rId34"/>
    <p:sldId id="303" r:id="rId35"/>
    <p:sldId id="294" r:id="rId36"/>
    <p:sldId id="285" r:id="rId37"/>
    <p:sldId id="284" r:id="rId38"/>
    <p:sldId id="295" r:id="rId39"/>
    <p:sldId id="289" r:id="rId40"/>
    <p:sldId id="282" r:id="rId41"/>
    <p:sldId id="297" r:id="rId42"/>
    <p:sldId id="318" r:id="rId43"/>
    <p:sldId id="283" r:id="rId44"/>
    <p:sldId id="280" r:id="rId45"/>
    <p:sldId id="293" r:id="rId46"/>
    <p:sldId id="296" r:id="rId47"/>
    <p:sldId id="299" r:id="rId48"/>
    <p:sldId id="323" r:id="rId49"/>
    <p:sldId id="326" r:id="rId50"/>
    <p:sldId id="328" r:id="rId51"/>
    <p:sldId id="327" r:id="rId52"/>
    <p:sldId id="266" r:id="rId53"/>
    <p:sldId id="267" r:id="rId54"/>
    <p:sldId id="325" r:id="rId55"/>
    <p:sldId id="286" r:id="rId56"/>
    <p:sldId id="321" r:id="rId57"/>
    <p:sldId id="292" r:id="rId58"/>
    <p:sldId id="290" r:id="rId59"/>
    <p:sldId id="268" r:id="rId60"/>
    <p:sldId id="305" r:id="rId61"/>
    <p:sldId id="291" r:id="rId62"/>
    <p:sldId id="269" r:id="rId63"/>
    <p:sldId id="270" r:id="rId64"/>
    <p:sldId id="271" r:id="rId65"/>
    <p:sldId id="272" r:id="rId66"/>
    <p:sldId id="274" r:id="rId67"/>
    <p:sldId id="275" r:id="rId68"/>
    <p:sldId id="276" r:id="rId69"/>
    <p:sldId id="277" r:id="rId70"/>
    <p:sldId id="278" r:id="rId71"/>
    <p:sldId id="288" r:id="rId72"/>
    <p:sldId id="287" r:id="rId73"/>
    <p:sldId id="279" r:id="rId74"/>
    <p:sldId id="281" r:id="rId7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AB815-D8D6-4305-AAB8-21892FE9D198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8FC91-A6C3-4D1C-AB6C-3CB90C0C95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14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8FC91-A6C3-4D1C-AB6C-3CB90C0C95D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16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8FC91-A6C3-4D1C-AB6C-3CB90C0C95D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8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8FC91-A6C3-4D1C-AB6C-3CB90C0C95D5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54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81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8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84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8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556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72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14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121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70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37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17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18A2-E170-41F5-A1FC-7D1FD68BBA9D}" type="datetimeFigureOut">
              <a:rPr lang="nl-NL" smtClean="0"/>
              <a:t>3-11-2018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7334-9914-4765-9A61-9E64181EA5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41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uNSWoDOT5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s://nl.wikipedia.org/wiki/Rio_de_Janeiro_(stad)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s://nl.wikipedia.org/wiki/Paralympische_Zomerspelen_2016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nl.wikipedia.org/wiki/Wielersport_op_de_Olympische_Zomerspelen_2012_%E2%80%93_Keirin_mann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nl/url?sa=i&amp;rct=j&amp;q=&amp;esrc=s&amp;source=images&amp;cd=&amp;cad=rja&amp;uact=8&amp;ved=2ahUKEwigp9fpvLTeAhWK26QKHTj7DB0QjRx6BAgBEAU&amp;url=http://www.oud-apeldoorn.nl/straten-a-z/s/stationsplein-hotel-cafe-restaurant-suisse.html&amp;psig=AOvVaw2KqRJDgfkT_JteLfLhn8wC&amp;ust=154120568823354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Wereldkampioenschappen_baanwielrennen_2015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nl/url?sa=i&amp;rct=j&amp;q=&amp;esrc=s&amp;source=images&amp;cd=&amp;cad=rja&amp;uact=8&amp;ved=2ahUKEwiI0ba_zq7eAhWMjqQKHVohDOQQjRx6BAgBEAU&amp;url=http://www.adelaar.org/baan/over-ons/&amp;psig=AOvVaw1-465KqBsiHmxiKgdzFd37&amp;ust=1541004281919367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cTpWxrEUDQ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nl/url?sa=i&amp;rct=j&amp;q=&amp;esrc=s&amp;source=images&amp;cd=&amp;cad=rja&amp;uact=8&amp;ved=2ahUKEwjPlYGOv7TeAhUIPewKHQSiCyMQjRx6BAgBEAU&amp;url=https://www.cyclingonline.nl/artikel/14033_adelaar_ladies_met_annemarie_worst.html&amp;psig=AOvVaw20n_PyQxLLlJSeqiOhfYo6&amp;ust=154120490584443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s://www.google.nl/url?sa=i&amp;rct=j&amp;q=&amp;esrc=s&amp;source=images&amp;cd=&amp;cad=rja&amp;uact=8&amp;ved=2ahUKEwiHvqHNv7TeAhWGNOwKHQzpDqMQjRx6BAgBEAU&amp;url=https://www.destentor.nl/regiosport/worst-fietst-op-de-weg-voor-de-adelaar~ae321c0f/&amp;psig=AOvVaw0Sp3HOX31TQG2zEmYMTwWB&amp;ust=1541206443786139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nl/url?sa=i&amp;rct=j&amp;q=&amp;esrc=s&amp;source=images&amp;cd=&amp;cad=rja&amp;uact=8&amp;ved=2ahUKEwiTtqu1vrTeAhVRsqQKHVrYAscQjRx6BAgBEAU&amp;url=http://www.wielersportboeken.nl/boek.php?boekid%3D1795&amp;psig=AOvVaw20n_PyQxLLlJSeqiOhfYo6&amp;ust=1541204905844439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2ahUKEwiM-Izozq7eAhXIzKQKHff5BiAQjRx6BAgBEAU&amp;url=http://www.adelaar.org/baan/over-ons/&amp;psig=AOvVaw1-465KqBsiHmxiKgdzFd37&amp;ust=1541004281919367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20" y="116632"/>
            <a:ext cx="9144000" cy="1470025"/>
          </a:xfrm>
        </p:spPr>
        <p:txBody>
          <a:bodyPr>
            <a:noAutofit/>
          </a:bodyPr>
          <a:lstStyle/>
          <a:p>
            <a:r>
              <a:rPr lang="nl-NL" sz="5400" b="1" dirty="0" err="1" smtClean="0">
                <a:solidFill>
                  <a:srgbClr val="FF0000"/>
                </a:solidFill>
              </a:rPr>
              <a:t>Temidden</a:t>
            </a:r>
            <a:r>
              <a:rPr lang="nl-NL" sz="5400" b="1" dirty="0" smtClean="0">
                <a:solidFill>
                  <a:schemeClr val="bg1"/>
                </a:solidFill>
              </a:rPr>
              <a:t> der </a:t>
            </a:r>
            <a:r>
              <a:rPr lang="nl-NL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Kampioenen</a:t>
            </a:r>
            <a:endParaRPr lang="nl-NL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7504" y="1340768"/>
            <a:ext cx="8928992" cy="4968552"/>
          </a:xfrm>
        </p:spPr>
        <p:txBody>
          <a:bodyPr>
            <a:normAutofit fontScale="55000" lnSpcReduction="2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Dit zijn beelden van de wielervereniging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>
                <a:solidFill>
                  <a:srgbClr val="FFFF00"/>
                </a:solidFill>
              </a:rPr>
              <a:t>AR &amp; TV De Adelaar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die als wielervereniging een grote bijdrage heeft geleverd aan het (baan)wielrennen in Nederland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/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err="1" smtClean="0">
                <a:solidFill>
                  <a:srgbClr val="FF0000"/>
                </a:solidFill>
              </a:rPr>
              <a:t>Temidden</a:t>
            </a:r>
            <a:r>
              <a:rPr lang="nl-NL" dirty="0" smtClean="0">
                <a:solidFill>
                  <a:schemeClr val="bg1"/>
                </a:solidFill>
              </a:rPr>
              <a:t> der </a:t>
            </a:r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Kampioenen</a:t>
            </a:r>
            <a:r>
              <a:rPr lang="nl-NL" dirty="0" smtClean="0">
                <a:solidFill>
                  <a:srgbClr val="FFFF00"/>
                </a:solidFill>
              </a:rPr>
              <a:t/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wil een ode zijn aan alle mensen die op enigerlei wijze hebben bijgedragen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om deze vereniging zoveel prachtige momenten te bezorgen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/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err="1" smtClean="0">
                <a:solidFill>
                  <a:srgbClr val="FF0000"/>
                </a:solidFill>
              </a:rPr>
              <a:t>Temidden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der </a:t>
            </a:r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Kampioenen</a:t>
            </a:r>
            <a:r>
              <a:rPr lang="nl-NL" dirty="0" smtClean="0">
                <a:solidFill>
                  <a:srgbClr val="FFFF00"/>
                </a:solidFill>
              </a:rPr>
              <a:t/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wil een ode zijn aan al die renners en rennertjes die op fantastische wijze het gezicht</a:t>
            </a:r>
          </a:p>
          <a:p>
            <a:r>
              <a:rPr lang="nl-NL" dirty="0" smtClean="0">
                <a:solidFill>
                  <a:srgbClr val="FFFF00"/>
                </a:solidFill>
              </a:rPr>
              <a:t>van de Adelaar zijn of zijn geweest.</a:t>
            </a:r>
          </a:p>
          <a:p>
            <a:r>
              <a:rPr lang="nl-NL" dirty="0" smtClean="0">
                <a:solidFill>
                  <a:srgbClr val="FFFF00"/>
                </a:solidFill>
              </a:rPr>
              <a:t/>
            </a:r>
            <a:br>
              <a:rPr lang="nl-NL" dirty="0" smtClean="0">
                <a:solidFill>
                  <a:srgbClr val="FFFF00"/>
                </a:solidFill>
              </a:rPr>
            </a:br>
            <a:endParaRPr lang="nl-NL" dirty="0" smtClean="0">
              <a:solidFill>
                <a:srgbClr val="FFFF00"/>
              </a:solidFill>
            </a:endParaRPr>
          </a:p>
          <a:p>
            <a:r>
              <a:rPr lang="nl-NL" dirty="0" smtClean="0">
                <a:solidFill>
                  <a:srgbClr val="FFFF00"/>
                </a:solidFill>
              </a:rPr>
              <a:t>De presentatie werd mede mogelijk gemaakt door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/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Foto Kuipers – Apeldoorn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Foto Van Aken – Apeldoorn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Foto Van der Worp  - Twello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Waarvoor onze hartelijke dank!</a:t>
            </a:r>
          </a:p>
        </p:txBody>
      </p:sp>
      <p:pic>
        <p:nvPicPr>
          <p:cNvPr id="2050" name="Picture 2" descr="KNW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208"/>
            <a:ext cx="932309" cy="9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57192"/>
            <a:ext cx="1419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" y="0"/>
            <a:ext cx="46375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004048" y="69269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2017 Lars Romijn (midden)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wordt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Kampioen van Nederland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b</a:t>
            </a:r>
            <a:r>
              <a:rPr lang="nl-NL" dirty="0" smtClean="0">
                <a:solidFill>
                  <a:schemeClr val="bg1"/>
                </a:solidFill>
              </a:rPr>
              <a:t>ij de Nieuwelingen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Sportpaleis Alkmaar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stijn hezeman nederlands kampio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9392"/>
            <a:ext cx="9073009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084168" y="434575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2017 Anniek Wever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wordt</a:t>
            </a: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Kampioen van Nederland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b</a:t>
            </a:r>
            <a:r>
              <a:rPr lang="nl-NL" dirty="0" smtClean="0">
                <a:solidFill>
                  <a:schemeClr val="bg1"/>
                </a:solidFill>
              </a:rPr>
              <a:t>ij de nieuwelingmeisjes op de Sprint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Sportpaleis Alkmaar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9512" y="6002741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  <a:hlinkClick r:id="rId3"/>
              </a:rPr>
              <a:t>https</a:t>
            </a:r>
            <a:r>
              <a:rPr lang="nl-NL" dirty="0">
                <a:solidFill>
                  <a:schemeClr val="bg1"/>
                </a:solidFill>
                <a:hlinkClick r:id="rId3"/>
              </a:rPr>
              <a:t>://</a:t>
            </a:r>
            <a:r>
              <a:rPr lang="nl-NL" dirty="0" err="1" smtClean="0">
                <a:solidFill>
                  <a:schemeClr val="bg1"/>
                </a:solidFill>
                <a:hlinkClick r:id="rId3"/>
              </a:rPr>
              <a:t>www.youtube.com</a:t>
            </a:r>
            <a:r>
              <a:rPr lang="nl-NL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nl-NL" dirty="0" err="1" smtClean="0">
                <a:solidFill>
                  <a:schemeClr val="bg1"/>
                </a:solidFill>
                <a:hlinkClick r:id="rId3"/>
              </a:rPr>
              <a:t>watch?v</a:t>
            </a:r>
            <a:r>
              <a:rPr lang="nl-NL" dirty="0" smtClean="0">
                <a:solidFill>
                  <a:schemeClr val="bg1"/>
                </a:solidFill>
                <a:hlinkClick r:id="rId3"/>
              </a:rPr>
              <a:t>=</a:t>
            </a:r>
            <a:r>
              <a:rPr lang="nl-NL" dirty="0" err="1" smtClean="0">
                <a:solidFill>
                  <a:schemeClr val="bg1"/>
                </a:solidFill>
                <a:hlinkClick r:id="rId3"/>
              </a:rPr>
              <a:t>auNSWoDOT5s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Zie hier een film van Anniek in 2016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stijn hezeman nederlands kampio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7300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6237312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2017 Justus Willemsen wordt Kampioen van Nederland bij de Jeugd Ploegachtervolging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Omnisport Apeldoorn – Luna Cnossen – Babette van der Wolf en  Emma Hoolwerf?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stijn heze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3"/>
            <a:ext cx="5125169" cy="68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292080" y="332656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2017 Stijn </a:t>
            </a:r>
            <a:r>
              <a:rPr lang="nl-NL" dirty="0" err="1" smtClean="0">
                <a:solidFill>
                  <a:schemeClr val="bg1"/>
                </a:solidFill>
              </a:rPr>
              <a:t>Hezeman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w</a:t>
            </a:r>
            <a:r>
              <a:rPr lang="nl-NL" dirty="0" smtClean="0">
                <a:solidFill>
                  <a:schemeClr val="bg1"/>
                </a:solidFill>
              </a:rPr>
              <a:t>ordt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Kampioen van Nederland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Teamsprint Jeugd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met Elmar Abma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Omnisport Apeldoorn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Yorick Wever kampioen van Neder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" y="836712"/>
            <a:ext cx="634365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444208" y="876340"/>
            <a:ext cx="2448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2016 Yorick Wever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wordt</a:t>
            </a: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Kampioen van Nederland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Teamsprint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bij de Nieuwelingen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met Tijmen van Loon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Omnisport Apeldoorn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170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23528" y="616530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Phaedra Krol                      </a:t>
            </a:r>
            <a:r>
              <a:rPr lang="nl-NL" dirty="0" err="1" smtClean="0"/>
              <a:t>Elis</a:t>
            </a:r>
            <a:r>
              <a:rPr lang="nl-NL" dirty="0" smtClean="0"/>
              <a:t> Ligtlee              Sam Ligtlee              Teun Mulder      </a:t>
            </a:r>
            <a:r>
              <a:rPr lang="nl-NL" dirty="0" err="1" smtClean="0"/>
              <a:t>Yorik</a:t>
            </a:r>
            <a:r>
              <a:rPr lang="nl-NL" dirty="0" smtClean="0"/>
              <a:t> Wever        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275856" y="65346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                 2014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57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07504" y="6525344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Sam Ligtlee                                                     Teun Mulder                                 Jurgen </a:t>
            </a:r>
            <a:r>
              <a:rPr lang="nl-NL" dirty="0" err="1" smtClean="0"/>
              <a:t>Seelen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0" y="-675456"/>
            <a:ext cx="5760720" cy="76790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868144" y="188640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2011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Daan van Norden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Nederlands Kampioen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Junioren Sprint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 smtClean="0">
                <a:solidFill>
                  <a:schemeClr val="bg1"/>
                </a:solidFill>
              </a:rPr>
              <a:t>Elis</a:t>
            </a:r>
            <a:r>
              <a:rPr lang="nl-NL" dirty="0" smtClean="0">
                <a:solidFill>
                  <a:schemeClr val="bg1"/>
                </a:solidFill>
              </a:rPr>
              <a:t> Ligtlee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Vrouwen Keirin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5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31440"/>
            <a:ext cx="5760720" cy="768096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kstvak 1"/>
          <p:cNvSpPr txBox="1"/>
          <p:nvPr/>
        </p:nvSpPr>
        <p:spPr>
          <a:xfrm>
            <a:off x="5796136" y="171248"/>
            <a:ext cx="334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2011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Teun Mulder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Zijn volledige palmares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7" name="Picture 3" descr="Vlag van Neder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ag van Euro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rc en ci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905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983701"/>
              </p:ext>
            </p:extLst>
          </p:nvPr>
        </p:nvGraphicFramePr>
        <p:xfrm>
          <a:off x="5796136" y="1268760"/>
          <a:ext cx="3168350" cy="5143464"/>
        </p:xfrm>
        <a:graphic>
          <a:graphicData uri="http://schemas.openxmlformats.org/drawingml/2006/table">
            <a:tbl>
              <a:tblPr/>
              <a:tblGrid>
                <a:gridCol w="633670"/>
                <a:gridCol w="633670"/>
                <a:gridCol w="633670"/>
                <a:gridCol w="633670"/>
                <a:gridCol w="633670"/>
              </a:tblGrid>
              <a:tr h="158568"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Jaar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NK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EK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WK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Overig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2000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Omnium, </a:t>
                      </a:r>
                      <a:endParaRPr lang="nl-NL" sz="8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nl-NL" sz="800" dirty="0" smtClean="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 dirty="0" err="1">
                          <a:solidFill>
                            <a:schemeClr val="bg1"/>
                          </a:solidFill>
                        </a:rPr>
                        <a:t>1KM</a:t>
                      </a:r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2001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Keirin,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2002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de-DE" sz="800">
                          <a:solidFill>
                            <a:schemeClr val="bg1"/>
                          </a:solidFill>
                        </a:rPr>
                        <a:t>1KM, </a:t>
                      </a:r>
                      <a:r>
                        <a:rPr lang="de-DE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de-DE" sz="800">
                          <a:solidFill>
                            <a:schemeClr val="bg1"/>
                          </a:solidFill>
                        </a:rPr>
                        <a:t>Keirin, </a:t>
                      </a:r>
                      <a:r>
                        <a:rPr lang="de-DE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de-DE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2003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2004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de-DE" sz="800">
                          <a:solidFill>
                            <a:schemeClr val="bg1"/>
                          </a:solidFill>
                        </a:rPr>
                        <a:t>1KM, </a:t>
                      </a:r>
                      <a:r>
                        <a:rPr lang="de-DE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de-DE" sz="800">
                          <a:solidFill>
                            <a:schemeClr val="bg1"/>
                          </a:solidFill>
                        </a:rPr>
                        <a:t>Keirin, </a:t>
                      </a:r>
                      <a:r>
                        <a:rPr lang="de-DE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de-DE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Ploegsprint Athene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421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2005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Sprint,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Keirin, </a:t>
                      </a:r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Ploegsprint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solidFill>
                            <a:schemeClr val="bg1"/>
                          </a:solidFill>
                        </a:rPr>
                        <a:t>WB Los Angeles: Keirin, </a:t>
                      </a:r>
                      <a:r>
                        <a:rPr lang="de-DE" sz="800" dirty="0" err="1">
                          <a:solidFill>
                            <a:schemeClr val="bg1"/>
                          </a:solidFill>
                        </a:rPr>
                        <a:t>Ploegsprint</a:t>
                      </a:r>
                      <a:r>
                        <a:rPr lang="de-DE" sz="8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2006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Keirin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WB Sydney: Ploegsprint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2007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Keirin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WB Peking: Ploegsprint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421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2008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1KM,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1KM,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Keirin,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3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Ploegsprint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Enkhuizen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2009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3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Keirin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2011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1KM,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1KM </a:t>
                      </a:r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3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Keirin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2012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 dirty="0">
                          <a:solidFill>
                            <a:schemeClr val="bg1"/>
                          </a:solidFill>
                          <a:effectLst/>
                        </a:rPr>
                        <a:t>3 </a:t>
                      </a:r>
                      <a:r>
                        <a:rPr lang="nl-NL" sz="800" dirty="0">
                          <a:solidFill>
                            <a:schemeClr val="bg1"/>
                          </a:solidFill>
                          <a:hlinkClick r:id="rId9" tooltip="Wielersport op de Olympische Zomerspelen 2012 – Keirin mannen"/>
                        </a:rPr>
                        <a:t>OS Keirin</a:t>
                      </a:r>
                      <a:r>
                        <a:rPr lang="nl-NL" sz="8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2013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568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2015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2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Teamsprint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 dirty="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5346"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2016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80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nl-NL" sz="800">
                          <a:solidFill>
                            <a:schemeClr val="bg1"/>
                          </a:solidFill>
                        </a:rPr>
                        <a:t>Teamsprint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800">
                        <a:solidFill>
                          <a:schemeClr val="bg1"/>
                        </a:solidFill>
                      </a:endParaRP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  <a:hlinkClick r:id="rId10" tooltip="Paralympische Zomerspelen 2016"/>
                        </a:rPr>
                        <a:t>Paralympische Spelen</a:t>
                      </a:r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 in </a:t>
                      </a:r>
                      <a:r>
                        <a:rPr lang="pt-BR" sz="800" dirty="0">
                          <a:solidFill>
                            <a:schemeClr val="bg1"/>
                          </a:solidFill>
                          <a:hlinkClick r:id="rId11" tooltip="Rio de Janeiro (stad)"/>
                        </a:rPr>
                        <a:t>Rio de Janeiro</a:t>
                      </a:r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pt-BR" sz="800" dirty="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tandem</a:t>
                      </a:r>
                    </a:p>
                  </a:txBody>
                  <a:tcPr marL="41907" marR="41907" marT="20954" marB="2095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64" name="Picture 40" descr="Vlag van Neder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Vlag van Euro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Arc en ci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905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Br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Zil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Go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00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7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9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70725"/>
            <a:ext cx="5760720" cy="76796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>
            <a:off x="5436096" y="33265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Teun Mulder</a:t>
            </a:r>
          </a:p>
          <a:p>
            <a:r>
              <a:rPr lang="nl-NL" dirty="0" err="1" smtClean="0">
                <a:solidFill>
                  <a:schemeClr val="bg1"/>
                </a:solidFill>
              </a:rPr>
              <a:t>3x</a:t>
            </a:r>
            <a:r>
              <a:rPr lang="nl-NL" dirty="0" smtClean="0">
                <a:solidFill>
                  <a:schemeClr val="bg1"/>
                </a:solidFill>
              </a:rPr>
              <a:t> wereldkampioen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Totaal 9 medailles bij de Wereldkampioenschappen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7" name="Afbeelding 6" descr="I:\FSK-89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84" y="2033464"/>
            <a:ext cx="3779832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Hotel restaurant suisse apeldoor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26"/>
            <a:ext cx="9106363" cy="573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5496" y="5877272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In dit niet meer bestaande hotel Suisse werd de AR &amp;TV De Adelaar opgericht.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En dat zou veel gevolgen hebben voor deze stad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39556"/>
            <a:ext cx="9144001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11480"/>
            <a:ext cx="5760720" cy="7680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580192" y="36204"/>
            <a:ext cx="35638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solidFill>
                  <a:schemeClr val="bg1"/>
                </a:solidFill>
              </a:rPr>
              <a:t>Elis</a:t>
            </a:r>
            <a:r>
              <a:rPr lang="nl-NL" sz="2400" b="1" dirty="0" smtClean="0">
                <a:solidFill>
                  <a:schemeClr val="bg1"/>
                </a:solidFill>
              </a:rPr>
              <a:t> Ligtlee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2011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</a:rPr>
              <a:t>3 EK baan </a:t>
            </a:r>
            <a:r>
              <a:rPr lang="nl-NL" dirty="0" err="1">
                <a:solidFill>
                  <a:schemeClr val="bg1"/>
                </a:solidFill>
              </a:rPr>
              <a:t>500m</a:t>
            </a:r>
            <a:r>
              <a:rPr lang="nl-NL" dirty="0">
                <a:solidFill>
                  <a:schemeClr val="bg1"/>
                </a:solidFill>
              </a:rPr>
              <a:t>, junior dames</a:t>
            </a:r>
          </a:p>
          <a:p>
            <a:r>
              <a:rPr lang="nl-NL" dirty="0">
                <a:solidFill>
                  <a:schemeClr val="bg1"/>
                </a:solidFill>
              </a:rPr>
              <a:t>1 NK baan 500 m</a:t>
            </a:r>
          </a:p>
          <a:p>
            <a:r>
              <a:rPr lang="nl-NL" dirty="0">
                <a:solidFill>
                  <a:schemeClr val="bg1"/>
                </a:solidFill>
              </a:rPr>
              <a:t>1 NK baan </a:t>
            </a:r>
            <a:r>
              <a:rPr lang="nl-NL" dirty="0" err="1">
                <a:solidFill>
                  <a:schemeClr val="bg1"/>
                </a:solidFill>
              </a:rPr>
              <a:t>keirin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1 NK baan </a:t>
            </a:r>
            <a:r>
              <a:rPr lang="nl-NL" dirty="0" smtClean="0">
                <a:solidFill>
                  <a:schemeClr val="bg1"/>
                </a:solidFill>
              </a:rPr>
              <a:t>sprint</a:t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2012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</a:rPr>
              <a:t>2 WK baan 500 m junioren</a:t>
            </a:r>
          </a:p>
          <a:p>
            <a:r>
              <a:rPr lang="nl-NL" dirty="0">
                <a:solidFill>
                  <a:schemeClr val="bg1"/>
                </a:solidFill>
              </a:rPr>
              <a:t>2 EK baan 500 m junioren</a:t>
            </a:r>
          </a:p>
          <a:p>
            <a:r>
              <a:rPr lang="nl-NL" dirty="0">
                <a:solidFill>
                  <a:schemeClr val="bg1"/>
                </a:solidFill>
              </a:rPr>
              <a:t>3 EK baan </a:t>
            </a:r>
            <a:r>
              <a:rPr lang="nl-NL" dirty="0" err="1">
                <a:solidFill>
                  <a:schemeClr val="bg1"/>
                </a:solidFill>
              </a:rPr>
              <a:t>keirin</a:t>
            </a:r>
            <a:r>
              <a:rPr lang="nl-NL" dirty="0">
                <a:solidFill>
                  <a:schemeClr val="bg1"/>
                </a:solidFill>
              </a:rPr>
              <a:t> junioren</a:t>
            </a:r>
          </a:p>
          <a:p>
            <a:r>
              <a:rPr lang="nl-NL" dirty="0">
                <a:solidFill>
                  <a:schemeClr val="bg1"/>
                </a:solidFill>
              </a:rPr>
              <a:t>2 NK baan 500 m</a:t>
            </a:r>
          </a:p>
          <a:p>
            <a:r>
              <a:rPr lang="nl-NL" dirty="0">
                <a:solidFill>
                  <a:schemeClr val="bg1"/>
                </a:solidFill>
              </a:rPr>
              <a:t>2 NK baan sprint</a:t>
            </a:r>
          </a:p>
          <a:p>
            <a:r>
              <a:rPr lang="nl-NL" dirty="0">
                <a:solidFill>
                  <a:schemeClr val="bg1"/>
                </a:solidFill>
              </a:rPr>
              <a:t>1 NK baan </a:t>
            </a:r>
            <a:r>
              <a:rPr lang="nl-NL" dirty="0" err="1" smtClean="0">
                <a:solidFill>
                  <a:schemeClr val="bg1"/>
                </a:solidFill>
              </a:rPr>
              <a:t>keirin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2013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</a:rPr>
              <a:t>1 EK baan ploegsprint onder 23</a:t>
            </a:r>
          </a:p>
          <a:p>
            <a:r>
              <a:rPr lang="nl-NL" dirty="0">
                <a:solidFill>
                  <a:schemeClr val="bg1"/>
                </a:solidFill>
              </a:rPr>
              <a:t>3 EK baan sprint onder 23</a:t>
            </a:r>
          </a:p>
          <a:p>
            <a:r>
              <a:rPr lang="nl-NL" dirty="0">
                <a:solidFill>
                  <a:schemeClr val="bg1"/>
                </a:solidFill>
              </a:rPr>
              <a:t>1 EK baan 500 m onder 23</a:t>
            </a:r>
          </a:p>
          <a:p>
            <a:r>
              <a:rPr lang="nl-NL" dirty="0">
                <a:solidFill>
                  <a:schemeClr val="bg1"/>
                </a:solidFill>
              </a:rPr>
              <a:t>2 EK baan sprint</a:t>
            </a:r>
          </a:p>
          <a:p>
            <a:r>
              <a:rPr lang="nl-NL" dirty="0">
                <a:solidFill>
                  <a:schemeClr val="bg1"/>
                </a:solidFill>
              </a:rPr>
              <a:t>1 EK baan </a:t>
            </a:r>
            <a:r>
              <a:rPr lang="nl-NL" dirty="0" err="1">
                <a:solidFill>
                  <a:schemeClr val="bg1"/>
                </a:solidFill>
              </a:rPr>
              <a:t>keirin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1 NK baan 500 m</a:t>
            </a:r>
          </a:p>
          <a:p>
            <a:r>
              <a:rPr lang="nl-NL" dirty="0">
                <a:solidFill>
                  <a:schemeClr val="bg1"/>
                </a:solidFill>
              </a:rPr>
              <a:t>1 NK baan sprint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4795241" cy="68787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4955267" y="280040"/>
            <a:ext cx="38884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Elis</a:t>
            </a:r>
            <a:r>
              <a:rPr lang="nl-NL" dirty="0" smtClean="0">
                <a:solidFill>
                  <a:schemeClr val="bg1"/>
                </a:solidFill>
              </a:rPr>
              <a:t> Ligtlee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2014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</a:rPr>
              <a:t>1 EK baan </a:t>
            </a:r>
            <a:r>
              <a:rPr lang="nl-NL" dirty="0" err="1">
                <a:solidFill>
                  <a:schemeClr val="bg1"/>
                </a:solidFill>
              </a:rPr>
              <a:t>keirin</a:t>
            </a:r>
            <a:r>
              <a:rPr lang="nl-NL" dirty="0">
                <a:solidFill>
                  <a:schemeClr val="bg1"/>
                </a:solidFill>
              </a:rPr>
              <a:t> onder 23</a:t>
            </a:r>
          </a:p>
          <a:p>
            <a:r>
              <a:rPr lang="nl-NL" dirty="0">
                <a:solidFill>
                  <a:schemeClr val="bg1"/>
                </a:solidFill>
              </a:rPr>
              <a:t>2 EK baan sprint onder 23</a:t>
            </a:r>
          </a:p>
          <a:p>
            <a:r>
              <a:rPr lang="nl-NL" dirty="0">
                <a:solidFill>
                  <a:schemeClr val="bg1"/>
                </a:solidFill>
              </a:rPr>
              <a:t>3 EK baan 500 m onder 23</a:t>
            </a:r>
          </a:p>
          <a:p>
            <a:r>
              <a:rPr lang="nl-NL" dirty="0">
                <a:solidFill>
                  <a:schemeClr val="bg1"/>
                </a:solidFill>
              </a:rPr>
              <a:t>3 EK baan ploegsprint</a:t>
            </a:r>
          </a:p>
          <a:p>
            <a:r>
              <a:rPr lang="nl-NL" dirty="0">
                <a:solidFill>
                  <a:schemeClr val="bg1"/>
                </a:solidFill>
              </a:rPr>
              <a:t>2 EK baan 500 m</a:t>
            </a:r>
          </a:p>
          <a:p>
            <a:r>
              <a:rPr lang="nl-NL" dirty="0">
                <a:solidFill>
                  <a:schemeClr val="bg1"/>
                </a:solidFill>
              </a:rPr>
              <a:t>1 NK baan </a:t>
            </a:r>
            <a:r>
              <a:rPr lang="nl-NL" dirty="0" err="1">
                <a:solidFill>
                  <a:schemeClr val="bg1"/>
                </a:solidFill>
              </a:rPr>
              <a:t>keirin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1 NK baan sprint</a:t>
            </a:r>
          </a:p>
          <a:p>
            <a:r>
              <a:rPr lang="nl-NL" dirty="0">
                <a:solidFill>
                  <a:schemeClr val="bg1"/>
                </a:solidFill>
              </a:rPr>
              <a:t>1 NK baan 500 </a:t>
            </a:r>
            <a:r>
              <a:rPr lang="nl-NL" dirty="0" smtClean="0">
                <a:solidFill>
                  <a:schemeClr val="bg1"/>
                </a:solidFill>
              </a:rPr>
              <a:t>m</a:t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2015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</a:rPr>
              <a:t>2 WK</a:t>
            </a:r>
            <a:r>
              <a:rPr lang="nl-NL" dirty="0">
                <a:solidFill>
                  <a:schemeClr val="bg1"/>
                </a:solidFill>
                <a:hlinkClick r:id="rId3" tooltip="Wereldkampioenschappen baanwielrennen 2015"/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baan sprint</a:t>
            </a:r>
          </a:p>
          <a:p>
            <a:r>
              <a:rPr lang="nl-NL" dirty="0">
                <a:solidFill>
                  <a:schemeClr val="bg1"/>
                </a:solidFill>
              </a:rPr>
              <a:t>1 EK baan sprint</a:t>
            </a:r>
          </a:p>
          <a:p>
            <a:r>
              <a:rPr lang="nl-NL" dirty="0">
                <a:solidFill>
                  <a:schemeClr val="bg1"/>
                </a:solidFill>
              </a:rPr>
              <a:t>2 EK baan 500 m</a:t>
            </a:r>
          </a:p>
          <a:p>
            <a:r>
              <a:rPr lang="nl-NL" dirty="0">
                <a:solidFill>
                  <a:schemeClr val="bg1"/>
                </a:solidFill>
              </a:rPr>
              <a:t>1 EK baan </a:t>
            </a:r>
            <a:r>
              <a:rPr lang="nl-NL" dirty="0" err="1">
                <a:solidFill>
                  <a:schemeClr val="bg1"/>
                </a:solidFill>
              </a:rPr>
              <a:t>keirin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3 EK baan </a:t>
            </a:r>
            <a:r>
              <a:rPr lang="nl-NL" dirty="0" smtClean="0">
                <a:solidFill>
                  <a:schemeClr val="bg1"/>
                </a:solidFill>
              </a:rPr>
              <a:t>teamsprint</a:t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2016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1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</a:rPr>
              <a:t>Olympisch Kampioen </a:t>
            </a:r>
            <a:r>
              <a:rPr lang="nl-NL" sz="2000" b="1" dirty="0">
                <a:solidFill>
                  <a:schemeClr val="bg1"/>
                </a:solidFill>
              </a:rPr>
              <a:t>K</a:t>
            </a:r>
            <a:r>
              <a:rPr lang="nl-NL" sz="2000" b="1" dirty="0" smtClean="0">
                <a:solidFill>
                  <a:schemeClr val="bg1"/>
                </a:solidFill>
              </a:rPr>
              <a:t>eirin</a:t>
            </a:r>
            <a:endParaRPr lang="nl-NL" sz="2000" b="1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2018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</a:rPr>
              <a:t>3 WK baan 500 m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67571"/>
            <a:ext cx="5760720" cy="76815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796136" y="188640"/>
            <a:ext cx="31683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Elis</a:t>
            </a:r>
            <a:r>
              <a:rPr lang="nl-NL" dirty="0" smtClean="0">
                <a:solidFill>
                  <a:schemeClr val="bg1"/>
                </a:solidFill>
              </a:rPr>
              <a:t> Ligtlee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Shanne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Braspenninckx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z="1050" dirty="0" smtClean="0">
                <a:solidFill>
                  <a:schemeClr val="bg1"/>
                </a:solidFill>
              </a:rPr>
              <a:t>(De Jonge Renner)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Europees Kampioen Teamsprint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2013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6465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051720" y="61653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Jeugdteam 2010 – Trappen van Omnisport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AR &amp; TV De Adela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" y="-5894"/>
            <a:ext cx="9140338" cy="634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331640" y="637701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Léon </a:t>
            </a:r>
            <a:r>
              <a:rPr lang="nl-NL" dirty="0">
                <a:solidFill>
                  <a:schemeClr val="bg1"/>
                </a:solidFill>
              </a:rPr>
              <a:t>van </a:t>
            </a:r>
            <a:r>
              <a:rPr lang="nl-NL" dirty="0" smtClean="0">
                <a:solidFill>
                  <a:schemeClr val="bg1"/>
                </a:solidFill>
              </a:rPr>
              <a:t>Bon  Etappe overwinning in de Tour de France 2000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537321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Wereldkampioenschappen Professionals op weg San Sebastiaan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                                               1999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43508" y="6019547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</a:t>
            </a:r>
            <a:r>
              <a:rPr lang="nl-NL" baseline="30000" dirty="0" smtClean="0">
                <a:solidFill>
                  <a:schemeClr val="bg1"/>
                </a:solidFill>
              </a:rPr>
              <a:t>e</a:t>
            </a:r>
            <a:r>
              <a:rPr lang="nl-NL" dirty="0" smtClean="0">
                <a:solidFill>
                  <a:schemeClr val="bg1"/>
                </a:solidFill>
              </a:rPr>
              <a:t> Bo Hamburger                                    1</a:t>
            </a:r>
            <a:r>
              <a:rPr lang="nl-NL" baseline="30000" dirty="0" smtClean="0">
                <a:solidFill>
                  <a:schemeClr val="bg1"/>
                </a:solidFill>
              </a:rPr>
              <a:t>e</a:t>
            </a:r>
            <a:r>
              <a:rPr lang="nl-NL" dirty="0" smtClean="0">
                <a:solidFill>
                  <a:schemeClr val="bg1"/>
                </a:solidFill>
              </a:rPr>
              <a:t> Laurent </a:t>
            </a:r>
            <a:r>
              <a:rPr lang="nl-NL" dirty="0" err="1" smtClean="0">
                <a:solidFill>
                  <a:schemeClr val="bg1"/>
                </a:solidFill>
              </a:rPr>
              <a:t>Brochard</a:t>
            </a:r>
            <a:r>
              <a:rPr lang="nl-NL" dirty="0" smtClean="0">
                <a:solidFill>
                  <a:schemeClr val="bg1"/>
                </a:solidFill>
              </a:rPr>
              <a:t>                       3</a:t>
            </a:r>
            <a:r>
              <a:rPr lang="nl-NL" baseline="30000" dirty="0" smtClean="0">
                <a:solidFill>
                  <a:schemeClr val="bg1"/>
                </a:solidFill>
              </a:rPr>
              <a:t>e</a:t>
            </a:r>
            <a:r>
              <a:rPr lang="nl-NL" dirty="0" smtClean="0">
                <a:solidFill>
                  <a:schemeClr val="bg1"/>
                </a:solidFill>
              </a:rPr>
              <a:t> Léon van Bon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286000" y="651944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600" dirty="0" err="1">
                <a:solidFill>
                  <a:schemeClr val="bg1"/>
                </a:solidFill>
                <a:hlinkClick r:id="rId3"/>
              </a:rPr>
              <a:t>https</a:t>
            </a:r>
            <a:r>
              <a:rPr lang="nl-NL" sz="1600" dirty="0">
                <a:solidFill>
                  <a:schemeClr val="bg1"/>
                </a:solidFill>
                <a:hlinkClick r:id="rId3"/>
              </a:rPr>
              <a:t>://</a:t>
            </a:r>
            <a:r>
              <a:rPr lang="nl-NL" sz="1600" dirty="0" err="1" smtClean="0">
                <a:solidFill>
                  <a:schemeClr val="bg1"/>
                </a:solidFill>
                <a:hlinkClick r:id="rId3"/>
              </a:rPr>
              <a:t>www.youtube.com</a:t>
            </a:r>
            <a:r>
              <a:rPr lang="nl-NL" sz="1600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nl-NL" sz="1600" dirty="0" err="1" smtClean="0">
                <a:solidFill>
                  <a:schemeClr val="bg1"/>
                </a:solidFill>
                <a:hlinkClick r:id="rId3"/>
              </a:rPr>
              <a:t>watch?v</a:t>
            </a:r>
            <a:r>
              <a:rPr lang="nl-NL" sz="1600" dirty="0" smtClean="0">
                <a:solidFill>
                  <a:schemeClr val="bg1"/>
                </a:solidFill>
                <a:hlinkClick r:id="rId3"/>
              </a:rPr>
              <a:t>=</a:t>
            </a:r>
            <a:r>
              <a:rPr lang="nl-NL" sz="1600" dirty="0" err="1" smtClean="0">
                <a:solidFill>
                  <a:schemeClr val="bg1"/>
                </a:solidFill>
                <a:hlinkClick r:id="rId3"/>
              </a:rPr>
              <a:t>0cTpWxrEUDQ</a:t>
            </a:r>
            <a:endParaRPr lang="nl-NL" sz="1600" dirty="0" smtClean="0">
              <a:solidFill>
                <a:schemeClr val="bg1"/>
              </a:solidFill>
            </a:endParaRPr>
          </a:p>
          <a:p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" y="1884"/>
            <a:ext cx="914400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9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505056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771800" y="592160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rgbClr val="FFFF00"/>
                </a:solidFill>
              </a:rPr>
              <a:t>1993 </a:t>
            </a:r>
          </a:p>
          <a:p>
            <a:pPr algn="ctr"/>
            <a:r>
              <a:rPr lang="nl-NL" dirty="0" smtClean="0">
                <a:solidFill>
                  <a:srgbClr val="FFFF00"/>
                </a:solidFill>
              </a:rPr>
              <a:t>Voor Paleis Het Loo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90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" y="-99392"/>
            <a:ext cx="9180512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68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79"/>
            <a:ext cx="9144000" cy="5053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adelaar baan 195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Afbeeldingsresultaat voor adelaar baan 195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52832"/>
            <a:ext cx="3816424" cy="220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16016" y="260648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2018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Annemarie Worst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Wereldkampioene Veldrijden bij de beloften wordt lid van De Adelaar om wegwedstrijden als voorbereiding te kunnen rijden</a:t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Zij wint in 2018 de Superprestige Wereldbekerwedstrijd in Gieten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403648" y="580526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Het team waar Annemarie deel van uitmaakt.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63753" cy="5301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7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9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9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" y="0"/>
            <a:ext cx="9144000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6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" y="-531440"/>
            <a:ext cx="5760720" cy="7680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776811" y="188640"/>
            <a:ext cx="3175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Kenny van Hummel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 weg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Floris Klunder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  Sprint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6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76519"/>
            <a:ext cx="5760720" cy="7678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868144" y="332656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1994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Aldo</a:t>
            </a:r>
            <a:r>
              <a:rPr lang="nl-NL" dirty="0" smtClean="0">
                <a:solidFill>
                  <a:schemeClr val="bg1"/>
                </a:solidFill>
              </a:rPr>
              <a:t> Klomp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Klassement Junioren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Floris Klunder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  Sprint en 1 kilometer </a:t>
            </a:r>
            <a:r>
              <a:rPr lang="nl-NL" dirty="0" err="1" smtClean="0">
                <a:solidFill>
                  <a:schemeClr val="bg1"/>
                </a:solidFill>
              </a:rPr>
              <a:t>Junioren</a:t>
            </a:r>
            <a:r>
              <a:rPr lang="nl-NL" dirty="0" err="1" smtClean="0"/>
              <a:t>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02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4"/>
            <a:ext cx="9144000" cy="640104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kstvak 1"/>
          <p:cNvSpPr txBox="1"/>
          <p:nvPr/>
        </p:nvSpPr>
        <p:spPr>
          <a:xfrm>
            <a:off x="0" y="6020376"/>
            <a:ext cx="9036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  Gerben Hofman NK </a:t>
            </a:r>
            <a:r>
              <a:rPr lang="nl-NL" sz="1400" dirty="0" err="1" smtClean="0"/>
              <a:t>mountain</a:t>
            </a:r>
            <a:r>
              <a:rPr lang="nl-NL" sz="1400" dirty="0" smtClean="0"/>
              <a:t> bike Marten </a:t>
            </a:r>
            <a:r>
              <a:rPr lang="nl-NL" sz="1400" dirty="0" err="1" smtClean="0"/>
              <a:t>Boerema</a:t>
            </a:r>
            <a:r>
              <a:rPr lang="nl-NL" sz="1400" dirty="0" smtClean="0"/>
              <a:t>-Floris Klunder-Leon van Bon – Vincent Limburg-Jurgen Denekamp</a:t>
            </a:r>
            <a:br>
              <a:rPr lang="nl-NL" sz="1400" dirty="0" smtClean="0"/>
            </a:br>
            <a:endParaRPr lang="nl-NL" sz="1400" dirty="0" smtClean="0"/>
          </a:p>
          <a:p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                                                                  Matthijs van Bon                               Jeremy Eilander</a:t>
            </a: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29629"/>
            <a:ext cx="8352928" cy="64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627651" y="569478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De eerste ploegleiderswagen van De Adelaar werd door deze sponsors mogelijk gemaakt</a:t>
            </a:r>
            <a:br>
              <a:rPr lang="nl-NL" sz="1600" dirty="0" smtClean="0"/>
            </a:br>
            <a:r>
              <a:rPr lang="nl-NL" sz="1600" dirty="0" smtClean="0"/>
              <a:t>Een betaalde de auto, een de benzine, een de verzekering, een de belasting, een het rek enz.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8043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6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-342800"/>
            <a:ext cx="9001000" cy="72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scontent-ams3-1.xx.fbcdn.net/v/t1.0-9/44464175_2126234724077300_2976447589219565568_n.jpg?_nc_cat=109&amp;_nc_ht=scontent-ams3-1.xx&amp;oh=95ac3ce415c895f6e3a0f3fa045d5970&amp;oe=5C8A8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71400"/>
            <a:ext cx="914400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0" y="58959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2018 Sam Ligtlee wint de Teamsprint met Jeffrey Hoogland, Roy van den Berg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Wereldbeker Frankrijk Saint Quentin 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5760720" cy="767969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kstvak 1"/>
          <p:cNvSpPr txBox="1"/>
          <p:nvPr/>
        </p:nvSpPr>
        <p:spPr>
          <a:xfrm>
            <a:off x="5940152" y="40466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Leon van Bon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Henk van Beusekom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Jeremy Eilander 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9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17"/>
            <a:ext cx="9144000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0" y="55892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Henk van Beusekom   Roy </a:t>
            </a:r>
            <a:r>
              <a:rPr lang="nl-NL" sz="800" dirty="0" err="1" smtClean="0">
                <a:solidFill>
                  <a:schemeClr val="bg1"/>
                </a:solidFill>
              </a:rPr>
              <a:t>Westerik</a:t>
            </a:r>
            <a:r>
              <a:rPr lang="nl-NL" sz="800" dirty="0" smtClean="0">
                <a:solidFill>
                  <a:schemeClr val="bg1"/>
                </a:solidFill>
              </a:rPr>
              <a:t>     J </a:t>
            </a:r>
            <a:r>
              <a:rPr lang="nl-NL" sz="800" dirty="0" err="1" smtClean="0">
                <a:solidFill>
                  <a:schemeClr val="bg1"/>
                </a:solidFill>
              </a:rPr>
              <a:t>urgen</a:t>
            </a:r>
            <a:r>
              <a:rPr lang="nl-NL" sz="800" dirty="0" smtClean="0">
                <a:solidFill>
                  <a:schemeClr val="bg1"/>
                </a:solidFill>
              </a:rPr>
              <a:t> Denekamp  Robert J Blok  Rob </a:t>
            </a:r>
            <a:r>
              <a:rPr lang="nl-NL" sz="800" dirty="0" err="1" smtClean="0">
                <a:solidFill>
                  <a:schemeClr val="bg1"/>
                </a:solidFill>
              </a:rPr>
              <a:t>Wunderink</a:t>
            </a:r>
            <a:r>
              <a:rPr lang="nl-NL" sz="800" dirty="0" smtClean="0">
                <a:solidFill>
                  <a:schemeClr val="bg1"/>
                </a:solidFill>
              </a:rPr>
              <a:t>   Roger </a:t>
            </a:r>
            <a:r>
              <a:rPr lang="nl-NL" sz="800" dirty="0" err="1" smtClean="0">
                <a:solidFill>
                  <a:schemeClr val="bg1"/>
                </a:solidFill>
              </a:rPr>
              <a:t>Holterman</a:t>
            </a:r>
            <a:r>
              <a:rPr lang="nl-NL" sz="800" dirty="0" smtClean="0">
                <a:solidFill>
                  <a:schemeClr val="bg1"/>
                </a:solidFill>
              </a:rPr>
              <a:t>   Gerard Hulzebos   Vincent Limburg J </a:t>
            </a:r>
            <a:r>
              <a:rPr lang="nl-NL" sz="800" dirty="0" err="1" smtClean="0">
                <a:solidFill>
                  <a:schemeClr val="bg1"/>
                </a:solidFill>
              </a:rPr>
              <a:t>an</a:t>
            </a:r>
            <a:r>
              <a:rPr lang="nl-NL" sz="800" dirty="0" smtClean="0">
                <a:solidFill>
                  <a:schemeClr val="bg1"/>
                </a:solidFill>
              </a:rPr>
              <a:t> de Graaf  Floris </a:t>
            </a:r>
            <a:r>
              <a:rPr lang="nl-NL" sz="800" dirty="0" err="1" smtClean="0">
                <a:solidFill>
                  <a:schemeClr val="bg1"/>
                </a:solidFill>
              </a:rPr>
              <a:t>klunder</a:t>
            </a:r>
            <a:r>
              <a:rPr lang="nl-NL" sz="800" dirty="0" smtClean="0">
                <a:solidFill>
                  <a:schemeClr val="bg1"/>
                </a:solidFill>
              </a:rPr>
              <a:t> G </a:t>
            </a:r>
            <a:r>
              <a:rPr lang="nl-NL" sz="800" dirty="0" err="1" smtClean="0">
                <a:solidFill>
                  <a:schemeClr val="bg1"/>
                </a:solidFill>
              </a:rPr>
              <a:t>ertJan</a:t>
            </a:r>
            <a:r>
              <a:rPr lang="nl-NL" sz="800" dirty="0" smtClean="0">
                <a:solidFill>
                  <a:schemeClr val="bg1"/>
                </a:solidFill>
              </a:rPr>
              <a:t> </a:t>
            </a:r>
            <a:r>
              <a:rPr lang="nl-NL" sz="800" dirty="0" err="1" smtClean="0">
                <a:solidFill>
                  <a:schemeClr val="bg1"/>
                </a:solidFill>
              </a:rPr>
              <a:t>Klopman</a:t>
            </a:r>
            <a:r>
              <a:rPr lang="nl-NL" sz="800" dirty="0" smtClean="0">
                <a:solidFill>
                  <a:schemeClr val="bg1"/>
                </a:solidFill>
              </a:rPr>
              <a:t>  </a:t>
            </a:r>
            <a:br>
              <a:rPr lang="nl-NL" sz="800" dirty="0" smtClean="0">
                <a:solidFill>
                  <a:schemeClr val="bg1"/>
                </a:solidFill>
              </a:rPr>
            </a:br>
            <a:r>
              <a:rPr lang="nl-NL" sz="8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Raymond Langevoort                                                                     Matthijs v Bon John de Haas Remy de Wilde  ?</a:t>
            </a:r>
          </a:p>
          <a:p>
            <a:r>
              <a:rPr lang="nl-NL" sz="800" dirty="0">
                <a:solidFill>
                  <a:schemeClr val="bg1"/>
                </a:solidFill>
              </a:rPr>
              <a:t> </a:t>
            </a:r>
            <a:r>
              <a:rPr lang="nl-NL" sz="800" dirty="0" smtClean="0">
                <a:solidFill>
                  <a:schemeClr val="bg1"/>
                </a:solidFill>
              </a:rPr>
              <a:t>                       Rene Willemsen    Menno Klunder   Chantal Denekamp </a:t>
            </a:r>
            <a:r>
              <a:rPr lang="nl-NL" sz="800" dirty="0" err="1" smtClean="0">
                <a:solidFill>
                  <a:schemeClr val="bg1"/>
                </a:solidFill>
              </a:rPr>
              <a:t>Aldo</a:t>
            </a:r>
            <a:r>
              <a:rPr lang="nl-NL" sz="800" dirty="0" smtClean="0">
                <a:solidFill>
                  <a:schemeClr val="bg1"/>
                </a:solidFill>
              </a:rPr>
              <a:t> Klomp                                                           Sander Heijnen   Patrick van Gortel  Natasja Lieftink  ?</a:t>
            </a:r>
            <a:endParaRPr lang="nl-N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9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41" y="188640"/>
            <a:ext cx="9418561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1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C:\Users\Gebruiker\AppData\Local\Microsoft\Windows\INetCache\Content.Outlook\C1SGXVGL\FSK-89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-423494"/>
            <a:ext cx="5760720" cy="767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5751311" y="332656"/>
            <a:ext cx="2925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Leon van Bon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Junioren op de weg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Floris Klunder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op de weg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96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:\FSK-86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" y="-171400"/>
            <a:ext cx="5760720" cy="7680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5772802" y="188640"/>
            <a:ext cx="31916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1995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Martin </a:t>
            </a:r>
            <a:r>
              <a:rPr lang="nl-NL" dirty="0" err="1" smtClean="0">
                <a:solidFill>
                  <a:schemeClr val="bg1"/>
                </a:solidFill>
              </a:rPr>
              <a:t>Bekking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Olympische Sprint Junioren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Jurgen Denekamp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Sprint  Amateurs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Guido Limburg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Nederlands Kampioen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Olympische Sprint Junioren</a:t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0"/>
            <a:ext cx="9217024" cy="67413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93471" y="6316658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Matthijs van Bon NK Puntenkoers – Leon van Bon NK weg – Martin </a:t>
            </a:r>
            <a:r>
              <a:rPr lang="nl-NL" sz="1400" dirty="0" err="1" smtClean="0"/>
              <a:t>Bekking</a:t>
            </a:r>
            <a:r>
              <a:rPr lang="nl-NL" sz="1400" dirty="0" smtClean="0"/>
              <a:t> – NK weg – Jurgen Denekamp NK 500 m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455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9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384"/>
            <a:ext cx="5760720" cy="7680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868144" y="18864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</a:rPr>
              <a:t>Esther van </a:t>
            </a:r>
            <a:r>
              <a:rPr lang="nl-NL" sz="2400" dirty="0" err="1" smtClean="0">
                <a:solidFill>
                  <a:schemeClr val="bg1"/>
                </a:solidFill>
              </a:rPr>
              <a:t>Verseveld</a:t>
            </a:r>
            <a:endParaRPr lang="nl-NL" sz="2400" dirty="0" smtClean="0">
              <a:solidFill>
                <a:schemeClr val="bg1"/>
              </a:solidFill>
            </a:endParaRPr>
          </a:p>
          <a:p>
            <a:r>
              <a:rPr lang="nl-NL" sz="2400" dirty="0" smtClean="0">
                <a:solidFill>
                  <a:schemeClr val="bg1"/>
                </a:solidFill>
              </a:rPr>
              <a:t>Nederlands Kampioen</a:t>
            </a:r>
            <a:br>
              <a:rPr lang="nl-NL" sz="2400" dirty="0" smtClean="0">
                <a:solidFill>
                  <a:schemeClr val="bg1"/>
                </a:solidFill>
              </a:rPr>
            </a:br>
            <a:r>
              <a:rPr lang="nl-NL" sz="2400" dirty="0" smtClean="0">
                <a:solidFill>
                  <a:schemeClr val="bg1"/>
                </a:solidFill>
              </a:rPr>
              <a:t>op de weg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" y="1456"/>
            <a:ext cx="9144000" cy="5947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4972" y="6021288"/>
            <a:ext cx="953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Robin Pieters    Marten </a:t>
            </a:r>
            <a:r>
              <a:rPr lang="nl-NL" dirty="0" err="1" smtClean="0">
                <a:solidFill>
                  <a:srgbClr val="FFFF00"/>
                </a:solidFill>
              </a:rPr>
              <a:t>Boerema</a:t>
            </a:r>
            <a:r>
              <a:rPr lang="nl-NL" dirty="0" smtClean="0">
                <a:solidFill>
                  <a:srgbClr val="FFFF00"/>
                </a:solidFill>
              </a:rPr>
              <a:t>    Leon van Bon   Gerben Kroes  Bas </a:t>
            </a:r>
            <a:r>
              <a:rPr lang="nl-NL" dirty="0" err="1" smtClean="0">
                <a:solidFill>
                  <a:srgbClr val="FFFF00"/>
                </a:solidFill>
              </a:rPr>
              <a:t>Steman</a:t>
            </a:r>
            <a:r>
              <a:rPr lang="nl-NL" dirty="0" smtClean="0">
                <a:solidFill>
                  <a:srgbClr val="FFFF00"/>
                </a:solidFill>
              </a:rPr>
              <a:t>   Peter Vreugdenhil</a:t>
            </a:r>
            <a:br>
              <a:rPr lang="nl-NL" dirty="0" smtClean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   Edwin Sijtsma                    Ron </a:t>
            </a:r>
            <a:r>
              <a:rPr lang="nl-NL" dirty="0" err="1" smtClean="0">
                <a:solidFill>
                  <a:srgbClr val="FFFF00"/>
                </a:solidFill>
              </a:rPr>
              <a:t>Angelier</a:t>
            </a:r>
            <a:r>
              <a:rPr lang="nl-NL" dirty="0" smtClean="0">
                <a:solidFill>
                  <a:srgbClr val="FFFF00"/>
                </a:solidFill>
              </a:rPr>
              <a:t>           1988                   Patrick Dekker            Brian Brussé  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adelaar baan 195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73422"/>
            <a:ext cx="4920221" cy="67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 kan het volgende bevatten: 5 men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-58831"/>
            <a:ext cx="8748464" cy="65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65025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Gangmakers: Jan de Graaf-Freek Bruning-Henk van Beusekom             Renners: Vincent Limburg        ???         Guido Limburg 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smtClean="0">
                <a:solidFill>
                  <a:schemeClr val="bg1"/>
                </a:solidFill>
              </a:rPr>
              <a:t>                John de Haas</a:t>
            </a:r>
            <a:r>
              <a:rPr lang="nl-NL" dirty="0" smtClean="0"/>
              <a:t>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784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" y="3545"/>
            <a:ext cx="9132637" cy="608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07504" y="6237312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De vrijwilligers van De Adelaar bij de Wereldkampioenschappen 2018 Omnisport Apeldoorn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419872" y="6543284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</a:rPr>
              <a:t>Ook zij zijn voor ons kampioenen!!</a:t>
            </a:r>
            <a:endParaRPr lang="nl-NL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 kan het volgende bevatten: 6 men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" y="0"/>
            <a:ext cx="9134053" cy="68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91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 kan het volgende bevatten: 6 men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-40696"/>
            <a:ext cx="9252520" cy="69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22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0" y="1"/>
            <a:ext cx="7836530" cy="684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56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9" y="39038"/>
            <a:ext cx="87376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91519" y="3050821"/>
            <a:ext cx="1224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smtClean="0"/>
              <a:t>Jeroen van </a:t>
            </a:r>
            <a:r>
              <a:rPr lang="nl-NL" sz="900" dirty="0" err="1" smtClean="0"/>
              <a:t>Gisbergen</a:t>
            </a:r>
            <a:endParaRPr lang="nl-NL" sz="900" dirty="0"/>
          </a:p>
        </p:txBody>
      </p:sp>
      <p:sp>
        <p:nvSpPr>
          <p:cNvPr id="3" name="Tekstvak 2"/>
          <p:cNvSpPr txBox="1"/>
          <p:nvPr/>
        </p:nvSpPr>
        <p:spPr>
          <a:xfrm>
            <a:off x="1274948" y="3280741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smtClean="0"/>
              <a:t>Arno van Kessel</a:t>
            </a:r>
            <a:endParaRPr lang="nl-NL" sz="1050" dirty="0"/>
          </a:p>
        </p:txBody>
      </p:sp>
      <p:sp>
        <p:nvSpPr>
          <p:cNvPr id="4" name="Tekstvak 3"/>
          <p:cNvSpPr txBox="1"/>
          <p:nvPr/>
        </p:nvSpPr>
        <p:spPr>
          <a:xfrm>
            <a:off x="2808499" y="3557182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/>
              <a:t>Henk Barelds</a:t>
            </a:r>
            <a:endParaRPr lang="nl-NL" sz="1000" dirty="0"/>
          </a:p>
        </p:txBody>
      </p:sp>
      <p:sp>
        <p:nvSpPr>
          <p:cNvPr id="5" name="Tekstvak 4"/>
          <p:cNvSpPr txBox="1"/>
          <p:nvPr/>
        </p:nvSpPr>
        <p:spPr>
          <a:xfrm>
            <a:off x="4283968" y="4005064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smtClean="0"/>
              <a:t>Johan Lieftink</a:t>
            </a:r>
            <a:endParaRPr lang="nl-NL" sz="1050" dirty="0"/>
          </a:p>
        </p:txBody>
      </p:sp>
      <p:sp>
        <p:nvSpPr>
          <p:cNvPr id="6" name="Tekstvak 5"/>
          <p:cNvSpPr txBox="1"/>
          <p:nvPr/>
        </p:nvSpPr>
        <p:spPr>
          <a:xfrm>
            <a:off x="4644008" y="5949280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smtClean="0"/>
              <a:t>Edwin Sijtsma</a:t>
            </a:r>
            <a:endParaRPr lang="nl-NL" sz="1050" dirty="0"/>
          </a:p>
        </p:txBody>
      </p:sp>
      <p:sp>
        <p:nvSpPr>
          <p:cNvPr id="7" name="Tekstvak 6"/>
          <p:cNvSpPr txBox="1"/>
          <p:nvPr/>
        </p:nvSpPr>
        <p:spPr>
          <a:xfrm>
            <a:off x="6660232" y="607662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Ben </a:t>
            </a:r>
            <a:r>
              <a:rPr lang="nl-NL" sz="1100" dirty="0" err="1" smtClean="0"/>
              <a:t>Regter</a:t>
            </a:r>
            <a:endParaRPr lang="nl-NL" sz="1100" dirty="0"/>
          </a:p>
        </p:txBody>
      </p:sp>
      <p:sp>
        <p:nvSpPr>
          <p:cNvPr id="8" name="Tekstvak 7"/>
          <p:cNvSpPr txBox="1"/>
          <p:nvPr/>
        </p:nvSpPr>
        <p:spPr>
          <a:xfrm>
            <a:off x="6516216" y="152193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Jenny </a:t>
            </a:r>
            <a:r>
              <a:rPr lang="nl-NL" sz="1100" dirty="0" err="1" smtClean="0">
                <a:solidFill>
                  <a:schemeClr val="bg1"/>
                </a:solidFill>
              </a:rPr>
              <a:t>Elbertsen</a:t>
            </a:r>
            <a:endParaRPr lang="nl-N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 kan het volgende bevatten: 11 mensen, fiets en buit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324528" cy="6408712"/>
          </a:xfrm>
          <a:prstGeom prst="rect">
            <a:avLst/>
          </a:prstGeom>
          <a:noFill/>
          <a:extLst/>
        </p:spPr>
      </p:pic>
      <p:sp>
        <p:nvSpPr>
          <p:cNvPr id="2" name="Tekstvak 1"/>
          <p:cNvSpPr txBox="1"/>
          <p:nvPr/>
        </p:nvSpPr>
        <p:spPr>
          <a:xfrm>
            <a:off x="-108520" y="5229200"/>
            <a:ext cx="92525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smtClean="0"/>
              <a:t> Rob Oosterbaan Harry </a:t>
            </a:r>
            <a:r>
              <a:rPr lang="nl-NL" sz="1050" dirty="0" err="1" smtClean="0"/>
              <a:t>Rodink</a:t>
            </a:r>
            <a:r>
              <a:rPr lang="nl-NL" sz="1050" dirty="0" smtClean="0"/>
              <a:t>                            Freek Bruning     Hans </a:t>
            </a:r>
            <a:r>
              <a:rPr lang="nl-NL" sz="1050" dirty="0" err="1" smtClean="0"/>
              <a:t>Kleisen</a:t>
            </a:r>
            <a:r>
              <a:rPr lang="nl-NL" sz="1050" dirty="0" smtClean="0"/>
              <a:t>     Ruud de Graaf                                    Bennie Meijer Herman Konkelaar William Verhelst    </a:t>
            </a:r>
          </a:p>
          <a:p>
            <a:r>
              <a:rPr lang="nl-NL" sz="1050" dirty="0" smtClean="0"/>
              <a:t>                                    Johan vd Beek Henk van Beusekom                                                                                                                                                                Jan Bouwmeester</a:t>
            </a:r>
          </a:p>
          <a:p>
            <a:r>
              <a:rPr lang="nl-NL" sz="1050" dirty="0"/>
              <a:t> </a:t>
            </a:r>
            <a:r>
              <a:rPr lang="nl-NL" sz="105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Charles Veenhuizen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1137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6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5760720" cy="74225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>
            <a:off x="5940152" y="26064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Henk Lubberding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Nederlands Kampioen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op de weg –Professionals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1978 en 1979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074" name="Picture 2" descr="Gerelateerde afbeeld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79698"/>
            <a:ext cx="2088232" cy="25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216008" cy="69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-72008" y="6481119"/>
            <a:ext cx="9216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               Ben vd Heuvel </a:t>
            </a:r>
            <a:r>
              <a:rPr lang="nl-NL" sz="1000" dirty="0" err="1" smtClean="0">
                <a:solidFill>
                  <a:schemeClr val="bg1"/>
                </a:solidFill>
              </a:rPr>
              <a:t>VZ</a:t>
            </a:r>
            <a:r>
              <a:rPr lang="nl-NL" sz="1100" dirty="0" err="1" smtClean="0">
                <a:solidFill>
                  <a:schemeClr val="bg1"/>
                </a:solidFill>
              </a:rPr>
              <a:t>.Hans</a:t>
            </a:r>
            <a:r>
              <a:rPr lang="nl-NL" sz="1100" dirty="0" smtClean="0">
                <a:solidFill>
                  <a:schemeClr val="bg1"/>
                </a:solidFill>
              </a:rPr>
              <a:t> </a:t>
            </a:r>
            <a:r>
              <a:rPr lang="nl-NL" sz="1100" dirty="0" err="1" smtClean="0">
                <a:solidFill>
                  <a:schemeClr val="bg1"/>
                </a:solidFill>
              </a:rPr>
              <a:t>Kleisen</a:t>
            </a:r>
            <a:r>
              <a:rPr lang="nl-NL" sz="1100" dirty="0" smtClean="0">
                <a:solidFill>
                  <a:schemeClr val="bg1"/>
                </a:solidFill>
              </a:rPr>
              <a:t> Ruud de Graaf Rob Oosterbaan Gerard Broekhuis J. </a:t>
            </a:r>
            <a:r>
              <a:rPr lang="nl-NL" sz="1100" dirty="0" err="1" smtClean="0">
                <a:solidFill>
                  <a:schemeClr val="bg1"/>
                </a:solidFill>
              </a:rPr>
              <a:t>Vosselman</a:t>
            </a:r>
            <a:r>
              <a:rPr lang="nl-NL" sz="1100" dirty="0" smtClean="0">
                <a:solidFill>
                  <a:schemeClr val="bg1"/>
                </a:solidFill>
              </a:rPr>
              <a:t> Gerrit </a:t>
            </a:r>
            <a:r>
              <a:rPr lang="nl-NL" sz="1100" dirty="0" err="1" smtClean="0">
                <a:solidFill>
                  <a:schemeClr val="bg1"/>
                </a:solidFill>
              </a:rPr>
              <a:t>Möhlmann</a:t>
            </a:r>
            <a:r>
              <a:rPr lang="nl-NL" sz="1100" dirty="0" smtClean="0">
                <a:solidFill>
                  <a:schemeClr val="bg1"/>
                </a:solidFill>
              </a:rPr>
              <a:t> J. </a:t>
            </a:r>
            <a:r>
              <a:rPr lang="nl-NL" sz="1100" dirty="0" err="1" smtClean="0">
                <a:solidFill>
                  <a:schemeClr val="bg1"/>
                </a:solidFill>
              </a:rPr>
              <a:t>Bergkotte</a:t>
            </a:r>
            <a:r>
              <a:rPr lang="nl-NL" sz="1100" dirty="0" smtClean="0">
                <a:solidFill>
                  <a:schemeClr val="bg1"/>
                </a:solidFill>
              </a:rPr>
              <a:t> Piet Brouwer</a:t>
            </a:r>
            <a:br>
              <a:rPr lang="nl-NL" sz="1100" dirty="0" smtClean="0">
                <a:solidFill>
                  <a:schemeClr val="bg1"/>
                </a:solidFill>
              </a:rPr>
            </a:br>
            <a:r>
              <a:rPr lang="nl-NL" sz="1100" dirty="0" smtClean="0">
                <a:solidFill>
                  <a:schemeClr val="bg1"/>
                </a:solidFill>
              </a:rPr>
              <a:t>                                               Freek Bruning                                         Marcel </a:t>
            </a:r>
            <a:r>
              <a:rPr lang="nl-NL" sz="1100" dirty="0" err="1" smtClean="0">
                <a:solidFill>
                  <a:schemeClr val="bg1"/>
                </a:solidFill>
              </a:rPr>
              <a:t>Olijhoek</a:t>
            </a:r>
            <a:r>
              <a:rPr lang="nl-NL" sz="1100" dirty="0" smtClean="0">
                <a:solidFill>
                  <a:schemeClr val="bg1"/>
                </a:solidFill>
              </a:rPr>
              <a:t>                   Jan vd Horst                                        Leo Steur                    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347864" y="58772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       Huldiging 1976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6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60647"/>
            <a:ext cx="8568952" cy="597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2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6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04" y="260648"/>
            <a:ext cx="9461407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-54261" y="5805264"/>
            <a:ext cx="9252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solidFill>
                  <a:schemeClr val="bg1"/>
                </a:solidFill>
              </a:rPr>
              <a:t>Vz.</a:t>
            </a:r>
            <a:r>
              <a:rPr lang="nl-NL" sz="1200" dirty="0" smtClean="0">
                <a:solidFill>
                  <a:schemeClr val="bg1"/>
                </a:solidFill>
              </a:rPr>
              <a:t> Hr. Brouwer – Wim van Est – Piet van Est – Ab Geldermans – Jaap Kersten – Jo de Roo – Piet Damen – Martin vd. Borg – Ploegleider Klaas </a:t>
            </a:r>
            <a:r>
              <a:rPr lang="nl-NL" sz="1200" dirty="0" err="1" smtClean="0">
                <a:solidFill>
                  <a:schemeClr val="bg1"/>
                </a:solidFill>
              </a:rPr>
              <a:t>Büchli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483768" y="623731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JULI 1960 Tour Ploeg op de Adelaarbaan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56095" cy="64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1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" y="0"/>
            <a:ext cx="9135367" cy="608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1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img6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2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6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81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6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7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5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98475"/>
            <a:ext cx="878205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54000"/>
            <a:ext cx="8521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6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6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70968" cy="516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5445224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Joop te Pas  Manfred Pieters     Remco Brienesse  Ben </a:t>
            </a:r>
            <a:r>
              <a:rPr lang="nl-NL" sz="1000" dirty="0" err="1" smtClean="0">
                <a:solidFill>
                  <a:schemeClr val="bg1"/>
                </a:solidFill>
              </a:rPr>
              <a:t>Regter</a:t>
            </a:r>
            <a:r>
              <a:rPr lang="nl-NL" sz="1000" dirty="0" smtClean="0">
                <a:solidFill>
                  <a:schemeClr val="bg1"/>
                </a:solidFill>
              </a:rPr>
              <a:t>      </a:t>
            </a:r>
            <a:r>
              <a:rPr lang="nl-NL" sz="1000" dirty="0" err="1" smtClean="0">
                <a:solidFill>
                  <a:schemeClr val="bg1"/>
                </a:solidFill>
              </a:rPr>
              <a:t>Henrdrik</a:t>
            </a:r>
            <a:r>
              <a:rPr lang="nl-NL" sz="1000" dirty="0" smtClean="0">
                <a:solidFill>
                  <a:schemeClr val="bg1"/>
                </a:solidFill>
              </a:rPr>
              <a:t> J van Beek Albert d Graaf  Andre </a:t>
            </a:r>
            <a:r>
              <a:rPr lang="nl-NL" sz="1000" dirty="0" err="1" smtClean="0">
                <a:solidFill>
                  <a:schemeClr val="bg1"/>
                </a:solidFill>
              </a:rPr>
              <a:t>Holterman</a:t>
            </a:r>
            <a:r>
              <a:rPr lang="nl-NL" sz="1000" dirty="0" smtClean="0">
                <a:solidFill>
                  <a:schemeClr val="bg1"/>
                </a:solidFill>
              </a:rPr>
              <a:t>                  Rene te Pas Walter </a:t>
            </a:r>
            <a:r>
              <a:rPr lang="nl-NL" sz="1000" dirty="0" err="1" smtClean="0">
                <a:solidFill>
                  <a:schemeClr val="bg1"/>
                </a:solidFill>
              </a:rPr>
              <a:t>Garritsen</a:t>
            </a:r>
            <a:r>
              <a:rPr lang="nl-NL" sz="1000" dirty="0" smtClean="0">
                <a:solidFill>
                  <a:schemeClr val="bg1"/>
                </a:solidFill>
              </a:rPr>
              <a:t>     Snijder </a:t>
            </a:r>
            <a:br>
              <a:rPr lang="nl-NL" sz="1000" dirty="0" smtClean="0">
                <a:solidFill>
                  <a:schemeClr val="bg1"/>
                </a:solidFill>
              </a:rPr>
            </a:br>
            <a:r>
              <a:rPr lang="nl-NL" sz="1000" dirty="0" smtClean="0">
                <a:solidFill>
                  <a:schemeClr val="bg1"/>
                </a:solidFill>
              </a:rPr>
              <a:t>                                                         Leon van Bon                                  Marco v Bon Jan v Erve Johan Lieftink   Cees Jongeling      Roy Felix  Rene Eickhof</a:t>
            </a:r>
            <a:br>
              <a:rPr lang="nl-NL" sz="1000" dirty="0" smtClean="0">
                <a:solidFill>
                  <a:schemeClr val="bg1"/>
                </a:solidFill>
              </a:rPr>
            </a:br>
            <a:r>
              <a:rPr lang="nl-NL" sz="1000" dirty="0" smtClean="0">
                <a:solidFill>
                  <a:schemeClr val="bg1"/>
                </a:solidFill>
              </a:rPr>
              <a:t>                                                                   Jongeling      Robin Pieters              Gerben Kroes      Peter Vreugdenhil            </a:t>
            </a:r>
            <a:br>
              <a:rPr lang="nl-NL" sz="1000" dirty="0" smtClean="0">
                <a:solidFill>
                  <a:schemeClr val="bg1"/>
                </a:solidFill>
              </a:rPr>
            </a:br>
            <a:r>
              <a:rPr lang="nl-NL" sz="1000" dirty="0" smtClean="0">
                <a:solidFill>
                  <a:schemeClr val="bg1"/>
                </a:solidFill>
              </a:rPr>
              <a:t>                                                                      Bernie </a:t>
            </a:r>
            <a:r>
              <a:rPr lang="nl-NL" sz="1000" dirty="0" err="1" smtClean="0">
                <a:solidFill>
                  <a:schemeClr val="bg1"/>
                </a:solidFill>
              </a:rPr>
              <a:t>Regter</a:t>
            </a:r>
            <a:r>
              <a:rPr lang="nl-NL" sz="1000" dirty="0" smtClean="0">
                <a:solidFill>
                  <a:schemeClr val="bg1"/>
                </a:solidFill>
              </a:rPr>
              <a:t>                    Ron Snijder         </a:t>
            </a:r>
            <a:endParaRPr lang="nl-N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36" y="-4905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" y="476672"/>
            <a:ext cx="9090869" cy="593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 kan het volgende bevatten: 16 mensen, lachende mensen, staande men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60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780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085184"/>
            <a:ext cx="1080120" cy="14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fbeelding kan het volgende bevatten: 6 mensen, lachende men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7504" y="1886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Liewe</a:t>
            </a:r>
            <a:r>
              <a:rPr lang="nl-NL" dirty="0" smtClean="0"/>
              <a:t> Westra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707904" y="18864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             Kenny van Hummel</a:t>
            </a:r>
            <a:br>
              <a:rPr lang="nl-NL" dirty="0" smtClean="0"/>
            </a:br>
            <a:r>
              <a:rPr lang="nl-NL" dirty="0" smtClean="0"/>
              <a:t>                           1992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51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:\FSK-86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179512"/>
            <a:ext cx="5760720" cy="8634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580112" y="260648"/>
            <a:ext cx="3456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Corine Dorland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m</a:t>
            </a:r>
            <a:r>
              <a:rPr lang="nl-NL" dirty="0" smtClean="0">
                <a:solidFill>
                  <a:schemeClr val="bg1"/>
                </a:solidFill>
              </a:rPr>
              <a:t>et Joop Zoetemelk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Corine Dorland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10 x wereldkampioen BMX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van 1983-1994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3x</a:t>
            </a:r>
            <a:r>
              <a:rPr lang="nl-NL" dirty="0" smtClean="0">
                <a:solidFill>
                  <a:schemeClr val="bg1"/>
                </a:solidFill>
              </a:rPr>
              <a:t> Nederlands Kampioen </a:t>
            </a:r>
            <a:r>
              <a:rPr lang="nl-NL" dirty="0" err="1" smtClean="0">
                <a:solidFill>
                  <a:schemeClr val="bg1"/>
                </a:solidFill>
              </a:rPr>
              <a:t>MTB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1999-2000-2001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6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35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0" y="635557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Hans de Brouwer                                                         Harrie </a:t>
            </a:r>
            <a:r>
              <a:rPr lang="nl-NL" dirty="0" err="1" smtClean="0">
                <a:solidFill>
                  <a:schemeClr val="bg1"/>
                </a:solidFill>
              </a:rPr>
              <a:t>Rodink</a:t>
            </a:r>
            <a:r>
              <a:rPr lang="nl-NL" dirty="0" smtClean="0">
                <a:solidFill>
                  <a:schemeClr val="bg1"/>
                </a:solidFill>
              </a:rPr>
              <a:t>              Leon van Bon    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7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" y="7847"/>
            <a:ext cx="7346337" cy="685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444208" y="116632"/>
            <a:ext cx="2699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Anne Riemersma (links)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1978 </a:t>
            </a:r>
            <a:r>
              <a:rPr lang="nl-NL" b="1" dirty="0" smtClean="0">
                <a:solidFill>
                  <a:schemeClr val="bg1"/>
                </a:solidFill>
              </a:rPr>
              <a:t>-1979-1980</a:t>
            </a:r>
            <a:endParaRPr lang="nl-NL" b="1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Nederlands </a:t>
            </a:r>
            <a:r>
              <a:rPr lang="nl-NL" dirty="0" smtClean="0">
                <a:solidFill>
                  <a:schemeClr val="bg1"/>
                </a:solidFill>
              </a:rPr>
              <a:t>kampioene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Achtervolging </a:t>
            </a:r>
            <a:r>
              <a:rPr lang="nl-NL" dirty="0">
                <a:solidFill>
                  <a:schemeClr val="bg1"/>
                </a:solidFill>
              </a:rPr>
              <a:t>bij de </a:t>
            </a:r>
            <a:r>
              <a:rPr lang="nl-NL" dirty="0" smtClean="0">
                <a:solidFill>
                  <a:schemeClr val="bg1"/>
                </a:solidFill>
              </a:rPr>
              <a:t>elite</a:t>
            </a:r>
          </a:p>
          <a:p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2</a:t>
            </a:r>
            <a:r>
              <a:rPr lang="nl-NL" baseline="30000" dirty="0" smtClean="0">
                <a:solidFill>
                  <a:schemeClr val="bg1"/>
                </a:solidFill>
              </a:rPr>
              <a:t>e</a:t>
            </a:r>
            <a:r>
              <a:rPr lang="nl-NL" dirty="0" smtClean="0">
                <a:solidFill>
                  <a:schemeClr val="bg1"/>
                </a:solidFill>
              </a:rPr>
              <a:t> Wereldkampioenschappen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1977-1978-1979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Achtervolging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1978</a:t>
            </a:r>
            <a:endParaRPr lang="nl-NL" b="1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Nederlands kampioene omnium bij de elite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622906" y="3429000"/>
            <a:ext cx="1922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/>
              <a:t>Keetie</a:t>
            </a:r>
            <a:r>
              <a:rPr lang="nl-NL" sz="1400" dirty="0"/>
              <a:t> van Oosten Hage</a:t>
            </a:r>
          </a:p>
        </p:txBody>
      </p:sp>
    </p:spTree>
    <p:extLst>
      <p:ext uri="{BB962C8B-B14F-4D97-AF65-F5344CB8AC3E}">
        <p14:creationId xmlns:p14="http://schemas.microsoft.com/office/powerpoint/2010/main" val="12182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:\FSK-86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0"/>
            <a:ext cx="51845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136104" y="54868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Gerrit </a:t>
            </a:r>
            <a:r>
              <a:rPr lang="nl-NL" dirty="0" err="1" smtClean="0">
                <a:solidFill>
                  <a:schemeClr val="bg1"/>
                </a:solidFill>
              </a:rPr>
              <a:t>Möhlmann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Winterbaankampioen 1974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1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623731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2017 Nederlandse Kampioenen Ploegachtervolging met o.a. Phaedra Krol en Justus Willemsen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mtClean="0">
                <a:solidFill>
                  <a:schemeClr val="bg1"/>
                </a:solidFill>
              </a:rPr>
              <a:t>Organisatie Baancie AR &amp; TV De Adelaar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8" y="260648"/>
            <a:ext cx="9161267" cy="564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602128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2018 Annemarie Worst wint de Superprestige Ladies </a:t>
            </a:r>
            <a:r>
              <a:rPr lang="nl-NL" dirty="0" err="1" smtClean="0">
                <a:solidFill>
                  <a:schemeClr val="bg1"/>
                </a:solidFill>
              </a:rPr>
              <a:t>Trophy</a:t>
            </a:r>
            <a:r>
              <a:rPr lang="nl-NL" dirty="0" smtClean="0">
                <a:solidFill>
                  <a:schemeClr val="bg1"/>
                </a:solidFill>
              </a:rPr>
              <a:t> in Gieten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2</a:t>
            </a:r>
            <a:r>
              <a:rPr lang="nl-NL" baseline="30000" dirty="0" smtClean="0">
                <a:solidFill>
                  <a:schemeClr val="bg1"/>
                </a:solidFill>
              </a:rPr>
              <a:t>e</a:t>
            </a:r>
            <a:r>
              <a:rPr lang="nl-NL" dirty="0" smtClean="0">
                <a:solidFill>
                  <a:schemeClr val="bg1"/>
                </a:solidFill>
              </a:rPr>
              <a:t> Marianne Vos      3</a:t>
            </a:r>
            <a:r>
              <a:rPr lang="nl-NL" baseline="30000" dirty="0" smtClean="0">
                <a:solidFill>
                  <a:schemeClr val="bg1"/>
                </a:solidFill>
              </a:rPr>
              <a:t>e</a:t>
            </a:r>
            <a:r>
              <a:rPr lang="nl-NL" dirty="0" smtClean="0">
                <a:solidFill>
                  <a:schemeClr val="bg1"/>
                </a:solidFill>
              </a:rPr>
              <a:t> Alice Maria </a:t>
            </a:r>
            <a:r>
              <a:rPr lang="nl-NL" dirty="0" err="1" smtClean="0">
                <a:solidFill>
                  <a:schemeClr val="bg1"/>
                </a:solidFill>
              </a:rPr>
              <a:t>Arzuffi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691</Words>
  <Application>Microsoft Office PowerPoint</Application>
  <PresentationFormat>Diavoorstelling (4:3)</PresentationFormat>
  <Paragraphs>201</Paragraphs>
  <Slides>74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74</vt:i4>
      </vt:variant>
    </vt:vector>
  </HeadingPairs>
  <TitlesOfParts>
    <vt:vector size="75" baseType="lpstr">
      <vt:lpstr>Kantoorthema</vt:lpstr>
      <vt:lpstr>Temidden der Kampioenen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Gebruiker</cp:lastModifiedBy>
  <cp:revision>101</cp:revision>
  <dcterms:created xsi:type="dcterms:W3CDTF">2018-10-20T15:22:48Z</dcterms:created>
  <dcterms:modified xsi:type="dcterms:W3CDTF">2018-11-03T16:10:27Z</dcterms:modified>
</cp:coreProperties>
</file>